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mp3" ContentType="audio/mpe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6" r:id="rId11"/>
    <p:sldId id="270" r:id="rId12"/>
    <p:sldId id="272" r:id="rId13"/>
    <p:sldId id="267" r:id="rId14"/>
    <p:sldId id="264" r:id="rId15"/>
    <p:sldId id="271" r:id="rId16"/>
  </p:sldIdLst>
  <p:sldSz cx="12192000" cy="6858000"/>
  <p:notesSz cx="6761163" cy="9942513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56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tags" Target="tags/tag1.xml" /><Relationship Id="rId18" Type="http://schemas.openxmlformats.org/officeDocument/2006/relationships/presProps" Target="presProps.xml" /><Relationship Id="rId19" Type="http://schemas.openxmlformats.org/officeDocument/2006/relationships/viewProps" Target="viewProps.xml" /><Relationship Id="rId2" Type="http://schemas.openxmlformats.org/officeDocument/2006/relationships/slide" Target="slides/slide1.xml" /><Relationship Id="rId20" Type="http://schemas.openxmlformats.org/officeDocument/2006/relationships/theme" Target="theme/theme1.xml" /><Relationship Id="rId21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/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08671A35-2228-4A9F-9FB7-A5309D5A8768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9C26A245-923D-4B52-913D-9A4A5CC46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402910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08671A35-2228-4A9F-9FB7-A5309D5A8768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9C26A245-923D-4B52-913D-9A4A5CC46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523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transition/>
  <p:timing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png" /><Relationship Id="rId4" Type="http://schemas.openxmlformats.org/officeDocument/2006/relationships/audio" Target="../media/media1.mp3" /><Relationship Id="rId5" Type="http://schemas.microsoft.com/office/2007/relationships/media" Target="../media/media1.mp3" TargetMode="Interna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8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7.jpeg" /><Relationship Id="rId11" Type="http://schemas.openxmlformats.org/officeDocument/2006/relationships/image" Target="../media/image28.jpeg" /><Relationship Id="rId2" Type="http://schemas.openxmlformats.org/officeDocument/2006/relationships/image" Target="../media/image19.jpeg" /><Relationship Id="rId3" Type="http://schemas.openxmlformats.org/officeDocument/2006/relationships/image" Target="../media/image20.jpeg" /><Relationship Id="rId4" Type="http://schemas.openxmlformats.org/officeDocument/2006/relationships/image" Target="../media/image21.jpeg" /><Relationship Id="rId5" Type="http://schemas.openxmlformats.org/officeDocument/2006/relationships/image" Target="../media/image22.jpeg" /><Relationship Id="rId6" Type="http://schemas.openxmlformats.org/officeDocument/2006/relationships/image" Target="../media/image23.jpeg" /><Relationship Id="rId7" Type="http://schemas.openxmlformats.org/officeDocument/2006/relationships/image" Target="../media/image24.jpeg" /><Relationship Id="rId8" Type="http://schemas.openxmlformats.org/officeDocument/2006/relationships/image" Target="../media/image25.jpeg" /><Relationship Id="rId9" Type="http://schemas.openxmlformats.org/officeDocument/2006/relationships/image" Target="../media/image26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9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jpeg" /><Relationship Id="rId3" Type="http://schemas.openxmlformats.org/officeDocument/2006/relationships/image" Target="../media/image6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jpeg" /><Relationship Id="rId3" Type="http://schemas.openxmlformats.org/officeDocument/2006/relationships/image" Target="../media/image8.jpeg" /><Relationship Id="rId4" Type="http://schemas.openxmlformats.org/officeDocument/2006/relationships/image" Target="../media/image9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jpeg" /><Relationship Id="rId3" Type="http://schemas.openxmlformats.org/officeDocument/2006/relationships/image" Target="../media/image11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.jpeg" /><Relationship Id="rId3" Type="http://schemas.openxmlformats.org/officeDocument/2006/relationships/image" Target="../media/image13.jpeg" /><Relationship Id="rId4" Type="http://schemas.openxmlformats.org/officeDocument/2006/relationships/image" Target="../media/image14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5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6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D63075-66A8-40E4-AD50-40D61C698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76462" y="2271712"/>
            <a:ext cx="7839075" cy="2314576"/>
          </a:xfrm>
        </p:spPr>
        <p:txBody>
          <a:bodyPr/>
          <a:lstStyle/>
          <a:p>
            <a:pPr algn="ctr"/>
            <a:r>
              <a:rPr lang="ru-RU" b="1">
                <a:cs typeface="Times New Roman" panose="02020603050405020304" pitchFamily="18" charset="0"/>
              </a:rPr>
              <a:t>Быть воином – жить вечно!…</a:t>
            </a:r>
          </a:p>
        </p:txBody>
      </p:sp>
      <p:pic>
        <p:nvPicPr>
          <p:cNvPr id="5" name="DOBROBAT_-_Grad_(SkySound.cc)">
            <a:hlinkClick action="ppaction://media"/>
            <a:extLst>
              <a:ext uri="{FF2B5EF4-FFF2-40B4-BE49-F238E27FC236}">
                <a16:creationId xmlns:a16="http://schemas.microsoft.com/office/drawing/2014/main" id="{5CB511B6-E3E7-42A0-9B6E-562A231EE1A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>
                  <p14:trim st="9189" end="68489.775"/>
                  <p14:fade out="500"/>
                </p14:media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1185525" y="5480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64578"/>
      </p:ext>
    </p:extLst>
  </p:cSld>
  <p:clrMapOvr>
    <a:masterClrMapping/>
  </p:clrMapOvr>
  <p:transition spd="slow" advTm="3901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0" y="0"/>
            <a:ext cx="6096000" cy="2076450"/>
          </a:xfrm>
        </p:spPr>
        <p:txBody>
          <a:bodyPr/>
          <a:lstStyle/>
          <a:p>
            <a:r>
              <a:rPr lang="ru-RU" sz="6600" b="1"/>
              <a:t>Ветеран боевых действий: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96000" y="2647950"/>
            <a:ext cx="6096000" cy="4210050"/>
          </a:xfrm>
        </p:spPr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ru-RU" b="1"/>
              <a:t>Грузино-осетинский конфликт 2008г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/>
              <a:t>Участник спецоперации в Сирии (2015, 2020 года)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/>
              <a:t>Участник СВО на Украине (2022)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l="18174" t="209" r="18174" b="209"/>
          <a:stretch>
            <a:fillRect/>
          </a:stretch>
        </p:blipFill>
        <p:spPr>
          <a:xfrm flipH="1">
            <a:off x="-1" y="0"/>
            <a:ext cx="58447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049756"/>
      </p:ext>
    </p:extLst>
  </p:cSld>
  <p:clrMapOvr>
    <a:masterClrMapping/>
  </p:clrMapOvr>
  <p:transition spd="slow" advTm="5691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6BF767-8947-4D1D-9678-8B20B7B37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67" r="3029" b="45778"/>
          <a:stretch>
            <a:fillRect/>
          </a:stretch>
        </p:blipFill>
        <p:spPr>
          <a:xfrm>
            <a:off x="2057400" y="270608"/>
            <a:ext cx="8077199" cy="6316784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716261324"/>
      </p:ext>
    </p:extLst>
  </p:cSld>
  <p:clrMapOvr>
    <a:masterClrMapping/>
  </p:clrMapOvr>
  <p:transition spd="slow" advTm="5818">
    <p:push dir="u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6BF767-8947-4D1D-9678-8B20B7B37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67" t="53723" r="3029" b="648"/>
          <a:stretch>
            <a:fillRect/>
          </a:stretch>
        </p:blipFill>
        <p:spPr>
          <a:xfrm>
            <a:off x="1783080" y="557774"/>
            <a:ext cx="8773160" cy="5742452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623813243"/>
      </p:ext>
    </p:extLst>
  </p:cSld>
  <p:clrMapOvr>
    <a:masterClrMapping/>
  </p:clrMapOvr>
  <p:transition spd="slow" advTm="5818">
    <p:push dir="u"/>
  </p:transition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8286750" cy="1431740"/>
          </a:xfrm>
        </p:spPr>
        <p:txBody>
          <a:bodyPr/>
          <a:lstStyle/>
          <a:p>
            <a:pPr algn="ctr"/>
            <a:r>
              <a:rPr lang="ru-RU" b="1"/>
              <a:t>Вечная память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l="7646" r="8607" b="2510"/>
          <a:stretch>
            <a:fillRect/>
          </a:stretch>
        </p:blipFill>
        <p:spPr>
          <a:xfrm>
            <a:off x="99060" y="1431740"/>
            <a:ext cx="8286750" cy="54262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87690" y="5311821"/>
            <a:ext cx="3905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>
                <a:solidFill>
                  <a:schemeClr val="bg1"/>
                </a:solidFill>
              </a:rPr>
              <a:t>ПК «Курган»</a:t>
            </a:r>
          </a:p>
          <a:p>
            <a:pPr algn="ctr"/>
            <a:r>
              <a:rPr lang="ru-RU" sz="2800" b="1">
                <a:solidFill>
                  <a:schemeClr val="bg1"/>
                </a:solidFill>
              </a:rPr>
              <a:t>22.11.2022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5D86BE-4B89-4A8B-9F15-BB56381DB95B}"/>
              </a:ext>
            </a:extLst>
          </p:cNvPr>
          <p:cNvSpPr txBox="1"/>
          <p:nvPr/>
        </p:nvSpPr>
        <p:spPr>
          <a:xfrm>
            <a:off x="8725535" y="1525121"/>
            <a:ext cx="302768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последний путь Михаила Анатольевича проводили 22 ноября на Мемориальном кладбище "Курган". У Михаила остались жена, сын, сестра, родители.</a:t>
            </a:r>
            <a:endParaRPr lang="ru-RU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790540"/>
      </p:ext>
    </p:extLst>
  </p:cSld>
  <p:clrMapOvr>
    <a:masterClrMapping/>
  </p:clrMapOvr>
  <p:transition spd="slow" advTm="7912">
    <p:push dir="u"/>
  </p:transition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4504" y="59249"/>
            <a:ext cx="5341258" cy="1377647"/>
          </a:xfrm>
        </p:spPr>
        <p:txBody>
          <a:bodyPr/>
          <a:lstStyle/>
          <a:p>
            <a:pPr algn="ctr"/>
            <a:r>
              <a:rPr lang="ru-RU" sz="9600" b="1" u="sng"/>
              <a:t>Награды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rcRect t="4783" b="19025"/>
          <a:stretch>
            <a:fillRect/>
          </a:stretch>
        </p:blipFill>
        <p:spPr>
          <a:xfrm rot="16200000">
            <a:off x="459653" y="2870225"/>
            <a:ext cx="1664184" cy="22541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 t="29936" r="3129" b="31424"/>
          <a:stretch>
            <a:fillRect/>
          </a:stretch>
        </p:blipFill>
        <p:spPr>
          <a:xfrm>
            <a:off x="5019424" y="4970220"/>
            <a:ext cx="2254187" cy="15985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rcRect l="5247" t="31785" r="3921" b="31571"/>
          <a:stretch>
            <a:fillRect/>
          </a:stretch>
        </p:blipFill>
        <p:spPr>
          <a:xfrm>
            <a:off x="5019424" y="1433130"/>
            <a:ext cx="2218705" cy="15912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rcRect l="3022" t="29818" r="4096" b="33719"/>
          <a:stretch>
            <a:fillRect/>
          </a:stretch>
        </p:blipFill>
        <p:spPr>
          <a:xfrm>
            <a:off x="2582777" y="3201674"/>
            <a:ext cx="2280048" cy="15912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rcRect l="2625" t="32765" r="2557" b="33130"/>
          <a:stretch>
            <a:fillRect/>
          </a:stretch>
        </p:blipFill>
        <p:spPr>
          <a:xfrm>
            <a:off x="2478553" y="1433131"/>
            <a:ext cx="2488496" cy="159128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rcRect l="2719" t="28193" r="2104" b="33448"/>
          <a:stretch>
            <a:fillRect/>
          </a:stretch>
        </p:blipFill>
        <p:spPr>
          <a:xfrm>
            <a:off x="171991" y="4970222"/>
            <a:ext cx="2254187" cy="16150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rcRect l="6804" t="34225" r="3634" b="31095"/>
          <a:stretch>
            <a:fillRect/>
          </a:stretch>
        </p:blipFill>
        <p:spPr>
          <a:xfrm>
            <a:off x="2478552" y="4970220"/>
            <a:ext cx="2460724" cy="159850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529493" y="1096663"/>
            <a:ext cx="1524503" cy="225418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/>
          <a:srcRect l="2492" t="28226" r="2737" b="31764"/>
          <a:stretch>
            <a:fillRect/>
          </a:stretch>
        </p:blipFill>
        <p:spPr>
          <a:xfrm>
            <a:off x="5019424" y="3165225"/>
            <a:ext cx="2217286" cy="16641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/>
          <a:srcRect l="2720" t="8421" b="11836"/>
          <a:stretch>
            <a:fillRect/>
          </a:stretch>
        </p:blipFill>
        <p:spPr>
          <a:xfrm>
            <a:off x="7353759" y="200991"/>
            <a:ext cx="4802397" cy="645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04674"/>
      </p:ext>
    </p:extLst>
  </p:cSld>
  <p:clrMapOvr>
    <a:masterClrMapping/>
  </p:clrMapOvr>
  <p:transition spd="slow" advTm="6072">
    <p:push dir="u"/>
  </p:transition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6AE18B-3D6C-4BA7-B9E4-E95B806A2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78" b="18178"/>
          <a:stretch>
            <a:fillRect/>
          </a:stretch>
        </p:blipFill>
        <p:spPr>
          <a:xfrm>
            <a:off x="1159986" y="432269"/>
            <a:ext cx="9872028" cy="6282997"/>
          </a:xfrm>
          <a:prstGeom prst="rect">
            <a:avLst/>
          </a:prstGeom>
          <a:effectLst>
            <a:softEdge rad="203200"/>
          </a:effec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D1D60AE-E4E7-4843-AF31-BBA35AD3E4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9989" y="1710595"/>
            <a:ext cx="4992019" cy="3436808"/>
          </a:xfrm>
          <a:solidFill>
            <a:schemeClr val="bg1">
              <a:alpha val="76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000">
                <a:solidFill>
                  <a:srgbClr val="000000"/>
                </a:solidFill>
                <a:latin typeface="Roboto" panose="02000000000000000000" pitchFamily="2" charset="0"/>
              </a:rPr>
              <a:t>Р</a:t>
            </a:r>
            <a:r>
              <a:rPr lang="ru-RU" sz="2000" b="0" i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аботу выполнила: Бельчикова София, командир юнармейского отряда «Лидеры» имени Кавалера ордена Мужества подполковника Ермолина Михаила Анатольевича </a:t>
            </a:r>
          </a:p>
          <a:p>
            <a:pPr algn="ctr"/>
            <a:r>
              <a:rPr lang="ru-RU" sz="2000" b="0" i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МБОУ «Гимназия N125» </a:t>
            </a:r>
          </a:p>
          <a:p>
            <a:pPr algn="ctr"/>
            <a:r>
              <a:rPr lang="ru-RU" sz="2000" b="0" i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Советского района г.Казани </a:t>
            </a:r>
          </a:p>
          <a:p>
            <a:pPr algn="ctr"/>
            <a:r>
              <a:rPr lang="ru-RU" sz="2000" b="0" i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Руководитель отряда: Колколова Светлана Александровна, педагог дополнительного образования</a:t>
            </a:r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2498679674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0C76D4B-B155-4D91-9E5D-14CDF9D92F33}"/>
              </a:ext>
            </a:extLst>
          </p:cNvPr>
          <p:cNvSpPr txBox="1"/>
          <p:nvPr/>
        </p:nvSpPr>
        <p:spPr>
          <a:xfrm>
            <a:off x="7053516" y="1286510"/>
            <a:ext cx="5029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Михаил Анатольевич Ермолин родился 26 октября 1985 года в городе Куйбышев (ныне Самара) в семье военнослужащего. В 1987 году семья переехала в Казань.</a:t>
            </a:r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47C4F1-D1DA-47BA-A6BA-922BED3509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3117" b="34271"/>
          <a:stretch>
            <a:fillRect/>
          </a:stretch>
        </p:blipFill>
        <p:spPr>
          <a:xfrm>
            <a:off x="-1" y="0"/>
            <a:ext cx="6741963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6B62F3-F062-46D6-8AD2-59EA4AA26F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8" t="65925" r="56235" b="6390"/>
          <a:stretch>
            <a:fillRect/>
          </a:stretch>
        </p:blipFill>
        <p:spPr>
          <a:xfrm>
            <a:off x="7162799" y="4049058"/>
            <a:ext cx="4810634" cy="250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309439"/>
      </p:ext>
    </p:extLst>
  </p:cSld>
  <p:clrMapOvr>
    <a:masterClrMapping/>
  </p:clrMapOvr>
  <p:transition spd="slow" advTm="9477">
    <p:push dir="u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6096000" cy="2209800"/>
          </a:xfrm>
        </p:spPr>
        <p:txBody>
          <a:bodyPr/>
          <a:lstStyle/>
          <a:p>
            <a:pPr algn="ctr"/>
            <a:r>
              <a:rPr lang="ru-RU" sz="8000" b="1"/>
              <a:t>Гимназия 125</a:t>
            </a:r>
            <a:br>
              <a:rPr lang="ru-RU" sz="8000" b="1"/>
            </a:br>
            <a:r>
              <a:rPr lang="ru-RU" sz="5400" b="1"/>
              <a:t>1992-1999</a:t>
            </a:r>
            <a:endParaRPr lang="ru-RU" sz="5400"/>
          </a:p>
        </p:txBody>
      </p:sp>
      <p:sp>
        <p:nvSpPr>
          <p:cNvPr id="5" name="Заголовок 1"/>
          <p:cNvSpPr txBox="1"/>
          <p:nvPr/>
        </p:nvSpPr>
        <p:spPr>
          <a:xfrm>
            <a:off x="5365750" y="4185286"/>
            <a:ext cx="10782300" cy="33528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88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161"/>
            <a:ext cx="6096000" cy="68548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8A6B03-48B6-4A6A-ACD3-273E449C1E08}"/>
              </a:ext>
            </a:extLst>
          </p:cNvPr>
          <p:cNvSpPr txBox="1"/>
          <p:nvPr/>
        </p:nvSpPr>
        <p:spPr>
          <a:xfrm>
            <a:off x="1118870" y="3149601"/>
            <a:ext cx="3392170" cy="2966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8 класса учился в гимназии №125 Советского района г. Казани. Первой учительницей была Волдавина Наталья Гавриловна</a:t>
            </a:r>
            <a:endParaRPr lang="ru-RU" sz="2400">
              <a:effectLst/>
              <a:latin typeface="Calibri" panose="020f0502020204030204" pitchFamily="34" charset="0"/>
              <a:ea typeface="Calibri" pitchFamily="34" charset="0"/>
              <a:cs typeface="Times New Roman" panose="02020603050405020304" pitchFamily="18" charset="0"/>
            </a:endParaRP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858063"/>
      </p:ext>
    </p:extLst>
  </p:cSld>
  <p:clrMapOvr>
    <a:masterClrMapping/>
  </p:clrMapOvr>
  <p:transition spd="slow" advTm="7683">
    <p:push dir="u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3585" y="299657"/>
            <a:ext cx="5803884" cy="43710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129" y="299657"/>
            <a:ext cx="5128928" cy="62586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639307E-4381-4C04-B0D3-2678D03338CA}"/>
              </a:ext>
            </a:extLst>
          </p:cNvPr>
          <p:cNvSpPr txBox="1"/>
          <p:nvPr/>
        </p:nvSpPr>
        <p:spPr>
          <a:xfrm>
            <a:off x="6278880" y="4907280"/>
            <a:ext cx="512892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раннего детства Михаил увлекался военной техникой .У родных не было сомнения, что Миша станет военным. Так и случилось.</a:t>
            </a:r>
            <a:endParaRPr lang="ru-RU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529273"/>
      </p:ext>
    </p:extLst>
  </p:cSld>
  <p:clrMapOvr>
    <a:masterClrMapping/>
  </p:clrMapOvr>
  <p:transition spd="slow" advTm="5743">
    <p:push dir="u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1601" y="0"/>
            <a:ext cx="7293519" cy="1676399"/>
          </a:xfrm>
        </p:spPr>
        <p:txBody>
          <a:bodyPr/>
          <a:lstStyle/>
          <a:p>
            <a:pPr algn="ctr"/>
            <a:r>
              <a:rPr lang="ru-RU" sz="11500" b="1"/>
              <a:t>КСВУ </a:t>
            </a:r>
            <a:r>
              <a:rPr lang="ru-RU" sz="6000" b="1">
                <a:solidFill>
                  <a:schemeClr val="bg1"/>
                </a:solidFill>
              </a:rPr>
              <a:t>1999-2002</a:t>
            </a:r>
            <a:endParaRPr lang="ru-RU" sz="34400" b="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77271" y="907029"/>
            <a:ext cx="2902188" cy="38535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rcRect t="10660"/>
          <a:stretch>
            <a:fillRect/>
          </a:stretch>
        </p:blipFill>
        <p:spPr>
          <a:xfrm flipH="1" flipV="1">
            <a:off x="3769999" y="3625208"/>
            <a:ext cx="4652002" cy="30891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254182" y="988295"/>
            <a:ext cx="3004820" cy="39898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C2719F-CBE4-487E-9DD2-D237C5BD6DAF}"/>
              </a:ext>
            </a:extLst>
          </p:cNvPr>
          <p:cNvSpPr txBox="1"/>
          <p:nvPr/>
        </p:nvSpPr>
        <p:spPr>
          <a:xfrm>
            <a:off x="4195125" y="1663665"/>
            <a:ext cx="3383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8 класса Михаил поступил в Казанское Суворовское училище. Через 3 года успешно его закончил.</a:t>
            </a:r>
            <a:endParaRPr lang="ru-RU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411820"/>
      </p:ext>
    </p:extLst>
  </p:cSld>
  <p:clrMapOvr>
    <a:masterClrMapping/>
  </p:clrMapOvr>
  <p:transition spd="slow" advTm="5554">
    <p:push dir="u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 l="24270" t="5298" r="7904" b="1351"/>
          <a:stretch>
            <a:fillRect/>
          </a:stretch>
        </p:blipFill>
        <p:spPr>
          <a:xfrm>
            <a:off x="1087834" y="184150"/>
            <a:ext cx="3960898" cy="648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065" y="368352"/>
            <a:ext cx="4610100" cy="612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550939"/>
      </p:ext>
    </p:extLst>
  </p:cSld>
  <p:clrMapOvr>
    <a:masterClrMapping/>
  </p:clrMapOvr>
  <p:transition spd="slow" advTm="3600">
    <p:push dir="u"/>
  </p:transition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35491" y="0"/>
            <a:ext cx="6614160" cy="1677012"/>
          </a:xfrm>
        </p:spPr>
        <p:txBody>
          <a:bodyPr/>
          <a:lstStyle/>
          <a:p>
            <a:pPr algn="ctr"/>
            <a:r>
              <a:rPr lang="ru-RU" b="1"/>
              <a:t>КФВАУ </a:t>
            </a:r>
            <a:r>
              <a:rPr lang="ru-RU" sz="6000" b="1"/>
              <a:t>2002-2007</a:t>
            </a:r>
            <a:r>
              <a:rPr lang="ru-RU" b="1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t="5676" r="5523" b="5630"/>
          <a:stretch>
            <a:fillRect/>
          </a:stretch>
        </p:blipFill>
        <p:spPr>
          <a:xfrm flipH="1" flipV="1">
            <a:off x="4342332" y="1995458"/>
            <a:ext cx="4055155" cy="28670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59292" y="243435"/>
            <a:ext cx="3578494" cy="40123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rcRect l="4025" r="4892" b="719"/>
          <a:stretch>
            <a:fillRect/>
          </a:stretch>
        </p:blipFill>
        <p:spPr>
          <a:xfrm rot="16200000">
            <a:off x="816287" y="3028509"/>
            <a:ext cx="3013313" cy="43611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60BFA5-6F3C-4B20-9E32-34FBD21A8025}"/>
              </a:ext>
            </a:extLst>
          </p:cNvPr>
          <p:cNvSpPr txBox="1"/>
          <p:nvPr/>
        </p:nvSpPr>
        <p:spPr>
          <a:xfrm>
            <a:off x="8585090" y="1437446"/>
            <a:ext cx="346456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2002 по 2007 год учился в Артиллерийском училище. Он зарекомендовал себя как достойный и высокоподготовленный курсант, которому Родина доверяет людей, вооружение, технику для надёжной защиты границ и мирного созидательного труда.</a:t>
            </a:r>
            <a:endParaRPr lang="ru-RU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79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13316" p14:dur="1500">
        <p:push dir="u"/>
      </p:transition>
    </mc:Choice>
    <mc:Fallback>
      <p:transition spd="slow" advTm="13316">
        <p:push dir="u"/>
      </p:transition>
    </mc:Fallback>
  </mc:AlternateContent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5622079" cy="1349828"/>
          </a:xfrm>
        </p:spPr>
        <p:txBody>
          <a:bodyPr/>
          <a:lstStyle/>
          <a:p>
            <a:r>
              <a:rPr lang="ru-RU" sz="4800" b="1"/>
              <a:t>Проходил военную службу 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" y="1619249"/>
            <a:ext cx="5622080" cy="5238749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b="1"/>
              <a:t>Чечне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/>
              <a:t>Южной Осетии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/>
              <a:t>Буденновске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/>
              <a:t>Майкопе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/>
              <a:t>Крыму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 t="2005"/>
          <a:stretch>
            <a:fillRect/>
          </a:stretch>
        </p:blipFill>
        <p:spPr>
          <a:xfrm rot="5400000">
            <a:off x="5197679" y="898322"/>
            <a:ext cx="6858000" cy="5061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760875"/>
      </p:ext>
    </p:extLst>
  </p:cSld>
  <p:clrMapOvr>
    <a:masterClrMapping/>
  </p:clrMapOvr>
  <p:transition spd="slow" advTm="5335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l="2580" t="28802" r="2737" b="40451"/>
          <a:stretch>
            <a:fillRect/>
          </a:stretch>
        </p:blipFill>
        <p:spPr>
          <a:xfrm>
            <a:off x="1327150" y="74924"/>
            <a:ext cx="9537700" cy="670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388773"/>
      </p:ext>
    </p:extLst>
  </p:cSld>
  <p:clrMapOvr>
    <a:masterClrMapping/>
  </p:clrMapOvr>
  <p:transition spd="slow" advTm="5909">
    <p:push dir="u"/>
  </p:transition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Метрополия">
  <a:themeElements>
    <a:clrScheme name="Другая 2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A8B97F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>SPecialiST RePack</Company>
  <PresentationFormat>Широкоэкранный</PresentationFormat>
  <Paragraphs>28</Paragraphs>
  <Slides>15</Slides>
  <Notes>0</Notes>
  <TotalTime>611</TotalTime>
  <HiddenSlides>0</HiddenSlides>
  <MMClips>1</MMClips>
  <ScaleCrop>0</ScaleCrop>
  <HeadingPairs>
    <vt:vector baseType="variant" size="6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baseType="lpstr" size="21">
      <vt:lpstr>Arial</vt:lpstr>
      <vt:lpstr>Calibri Light</vt:lpstr>
      <vt:lpstr>Times New Roman</vt:lpstr>
      <vt:lpstr>Calibri</vt:lpstr>
      <vt:lpstr>Roboto</vt:lpstr>
      <vt:lpstr>Метрополия</vt:lpstr>
      <vt:lpstr>Быть воином – жить вечно!…</vt:lpstr>
      <vt:lpstr>PowerPoint Presentation</vt:lpstr>
      <vt:lpstr>Гимназия 1251992-1999</vt:lpstr>
      <vt:lpstr>PowerPoint Presentation</vt:lpstr>
      <vt:lpstr>КСВУ 1999-2002</vt:lpstr>
      <vt:lpstr>PowerPoint Presentation</vt:lpstr>
      <vt:lpstr>КФВАУ 2002-2007 </vt:lpstr>
      <vt:lpstr>Проходил военную службу в</vt:lpstr>
      <vt:lpstr>PowerPoint Presentation</vt:lpstr>
      <vt:lpstr>Ветеран боевых действий:</vt:lpstr>
      <vt:lpstr>PowerPoint Presentation</vt:lpstr>
      <vt:lpstr>PowerPoint Presentation</vt:lpstr>
      <vt:lpstr>Вечная память</vt:lpstr>
      <vt:lpstr>Награды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Быть воином – жить вечно</dc:title>
  <dc:creator>Руслан Ахунзянов</dc:creator>
  <cp:lastModifiedBy>Asus</cp:lastModifiedBy>
  <cp:revision>50</cp:revision>
  <dcterms:created xsi:type="dcterms:W3CDTF">2023-09-16T16:58:26Z</dcterms:created>
  <dcterms:modified xsi:type="dcterms:W3CDTF">2026-04-27T10:07:09Z</dcterms:modified>
</cp:coreProperties>
</file>